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91" r:id="rId4"/>
    <p:sldId id="276" r:id="rId5"/>
    <p:sldId id="266" r:id="rId6"/>
    <p:sldId id="289" r:id="rId7"/>
    <p:sldId id="29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981"/>
    <a:srgbClr val="E54B98"/>
    <a:srgbClr val="E95646"/>
    <a:srgbClr val="C6846A"/>
    <a:srgbClr val="F6465B"/>
    <a:srgbClr val="F9690E"/>
    <a:srgbClr val="3BAB1D"/>
    <a:srgbClr val="5BBA14"/>
    <a:srgbClr val="2ECC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75270" autoAdjust="0"/>
  </p:normalViewPr>
  <p:slideViewPr>
    <p:cSldViewPr snapToGrid="0">
      <p:cViewPr varScale="1">
        <p:scale>
          <a:sx n="115" d="100"/>
          <a:sy n="115" d="100"/>
        </p:scale>
        <p:origin x="14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1AB5-0E4E-479D-8A96-0FE59CCA5C1A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041E2-CF82-4EF9-9674-76498D0DBB1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615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892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220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233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9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ts val="2000"/>
              </a:lnSpc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680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05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850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396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30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6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083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38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00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090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582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06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3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330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78DC-8D3A-4B41-B513-7CEA0DCC27F6}" type="datetimeFigureOut">
              <a:rPr lang="zh-HK" altLang="en-US" smtClean="0"/>
              <a:t>22/5/2023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0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28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28FFB6B-0E48-4F0C-A650-B07AAF71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050" y="1271828"/>
            <a:ext cx="3235657" cy="11617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000" b="1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甚麼是教材</a:t>
            </a:r>
            <a:r>
              <a:rPr lang="en-US" altLang="zh-TW" sz="4000" b="1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4000" b="1" dirty="0">
              <a:solidFill>
                <a:srgbClr val="E9564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62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" y="0"/>
            <a:ext cx="2162469" cy="68543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78" y="3653162"/>
            <a:ext cx="6146178" cy="20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57"/>
                    </a14:imgEffect>
                    <a14:imgEffect>
                      <a14:saturation sa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" y="0"/>
            <a:ext cx="9141723" cy="249969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28FFB6B-0E48-4F0C-A650-B07AAF71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701" y="2499690"/>
            <a:ext cx="7614475" cy="152003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你曾否向學生推薦過網站？</a:t>
            </a:r>
            <a:r>
              <a:rPr lang="en-US" altLang="zh-TW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分享曾推薦過的網站，並說說選取的原因。</a:t>
            </a:r>
            <a:endParaRPr lang="en-US" sz="3000" dirty="0">
              <a:solidFill>
                <a:srgbClr val="E9564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39" y="4275715"/>
            <a:ext cx="7115434" cy="26209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7470" y="580620"/>
            <a:ext cx="3009059" cy="12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785"/>
                    </a14:imgEffect>
                    <a14:imgEffect>
                      <a14:saturation sa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2" y="3749558"/>
            <a:ext cx="6256723" cy="212481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98" y="3403476"/>
            <a:ext cx="1854199" cy="209756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785"/>
                    </a14:imgEffect>
                    <a14:imgEffect>
                      <a14:saturation sat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6630" y="340088"/>
            <a:ext cx="3890739" cy="11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1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70"/>
            <a:ext cx="9144000" cy="24955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687" y="2528318"/>
            <a:ext cx="5705340" cy="4329682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zh-TW" altLang="en-US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你對袁老師向學生推薦網站的做法有何看法</a:t>
            </a:r>
            <a:r>
              <a:rPr lang="en-US" altLang="zh-TW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教師應如何協助學生正確地在網上搜尋資料</a:t>
            </a:r>
            <a:r>
              <a:rPr lang="en-US" altLang="zh-TW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袁老師處理學生報告的做法可取嗎</a:t>
            </a:r>
            <a:r>
              <a:rPr lang="en-US" altLang="zh-TW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為甚麼</a:t>
            </a:r>
            <a:r>
              <a:rPr lang="en-US" altLang="zh-TW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HK" altLang="en-US" sz="21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681" y="355765"/>
            <a:ext cx="4648638" cy="168297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0" y="2718831"/>
            <a:ext cx="2292095" cy="351174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35" y="2927380"/>
            <a:ext cx="380952" cy="38095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35" y="5109358"/>
            <a:ext cx="380952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6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70"/>
            <a:ext cx="9144000" cy="24955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567" y="3123005"/>
            <a:ext cx="4756818" cy="1745210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HK" sz="3000" spc="1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en-US" sz="3000" spc="1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教師選取教材</a:t>
            </a:r>
            <a:r>
              <a:rPr lang="en-US" altLang="zh-TW" sz="3000" spc="1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000" spc="1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教學內容方面的守則作審視</a:t>
            </a:r>
            <a:endParaRPr lang="zh-HK" altLang="en-US" sz="3000" dirty="0">
              <a:solidFill>
                <a:srgbClr val="E9564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8703"/>
            <a:ext cx="2860015" cy="426929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3733" y="390696"/>
            <a:ext cx="4536532" cy="180731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15" y="3405949"/>
            <a:ext cx="380952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70"/>
            <a:ext cx="9144000" cy="24955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41" y="1999013"/>
            <a:ext cx="6146594" cy="51435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6365" y="2544960"/>
            <a:ext cx="3361386" cy="807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專業判斷</a:t>
            </a:r>
            <a:endParaRPr lang="zh-HK" altLang="en-US" sz="4400" b="1" dirty="0">
              <a:solidFill>
                <a:srgbClr val="E9564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33562" y="3362652"/>
            <a:ext cx="7527857" cy="278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TW" altLang="en-US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教材內容對學生影響深遠，</a:t>
            </a:r>
            <a:r>
              <a:rPr lang="zh-TW" altLang="zh-HK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教師選取和製作時要專業和審慎</a:t>
            </a:r>
            <a:r>
              <a:rPr lang="zh-TW" altLang="en-US" sz="3000" dirty="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，即使是推薦媒體連結，亦要清楚內容是否適合學生瀏覽，以及資料的真確性</a:t>
            </a:r>
            <a:r>
              <a:rPr lang="zh-TW" altLang="en-US" sz="3000">
                <a:solidFill>
                  <a:srgbClr val="E95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和可信度</a:t>
            </a:r>
            <a:endParaRPr lang="en-US" altLang="zh-HK" sz="3000" dirty="0">
              <a:solidFill>
                <a:srgbClr val="E9564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5238" y="472608"/>
            <a:ext cx="2373522" cy="141049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1" y="3703326"/>
            <a:ext cx="296215" cy="2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5395</TotalTime>
  <Words>128</Words>
  <Application>Microsoft Office PowerPoint</Application>
  <PresentationFormat>On-screen Show (4:3)</PresentationFormat>
  <Paragraphs>13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 Suk-ting</dc:creator>
  <cp:lastModifiedBy>SLPD2</cp:lastModifiedBy>
  <cp:revision>334</cp:revision>
  <dcterms:created xsi:type="dcterms:W3CDTF">2021-09-13T06:34:29Z</dcterms:created>
  <dcterms:modified xsi:type="dcterms:W3CDTF">2023-05-22T04:37:20Z</dcterms:modified>
</cp:coreProperties>
</file>